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9" r:id="rId9"/>
    <p:sldId id="275" r:id="rId10"/>
    <p:sldId id="268" r:id="rId11"/>
    <p:sldId id="267" r:id="rId12"/>
    <p:sldId id="278" r:id="rId13"/>
    <p:sldId id="276" r:id="rId14"/>
    <p:sldId id="277" r:id="rId15"/>
    <p:sldId id="269" r:id="rId16"/>
    <p:sldId id="271" r:id="rId17"/>
    <p:sldId id="270" r:id="rId18"/>
    <p:sldId id="272" r:id="rId19"/>
    <p:sldId id="273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B2EE38"/>
    <a:srgbClr val="4ECE37"/>
    <a:srgbClr val="E34C73"/>
    <a:srgbClr val="6A83E7"/>
    <a:srgbClr val="75D866"/>
    <a:srgbClr val="E7AD99"/>
    <a:srgbClr val="C1DBE3"/>
    <a:srgbClr val="D61126"/>
    <a:srgbClr val="CE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84422"/>
  </p:normalViewPr>
  <p:slideViewPr>
    <p:cSldViewPr snapToGrid="0" snapToObjects="1">
      <p:cViewPr varScale="1">
        <p:scale>
          <a:sx n="105" d="100"/>
          <a:sy n="10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blue 203864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7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25.jpg"/><Relationship Id="rId2" Type="http://schemas.openxmlformats.org/officeDocument/2006/relationships/image" Target="../media/image7.png"/><Relationship Id="rId16" Type="http://schemas.openxmlformats.org/officeDocument/2006/relationships/image" Target="../media/image11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8.tiff"/><Relationship Id="rId10" Type="http://schemas.openxmlformats.org/officeDocument/2006/relationships/image" Target="../media/image24.png"/><Relationship Id="rId19" Type="http://schemas.openxmlformats.org/officeDocument/2006/relationships/image" Target="../media/image26.gi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20.png"/><Relationship Id="rId22" Type="http://schemas.openxmlformats.org/officeDocument/2006/relationships/hyperlink" Target="https://openclipart.org/detail/194868/daily-boxes-6-by-tatica-194868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13771/stylised-cat-by-helm42-213771" TargetMode="External"/><Relationship Id="rId17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hyperlink" Target="https://commons.wikimedia.org/wiki/File:Creative-Tail-Objects-gift.sv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fr.wikipedia.org/wiki/Discussion:Mot-valise" TargetMode="External"/><Relationship Id="rId18" Type="http://schemas.openxmlformats.org/officeDocument/2006/relationships/image" Target="../media/image32.png"/><Relationship Id="rId3" Type="http://schemas.openxmlformats.org/officeDocument/2006/relationships/hyperlink" Target="https://openclipart.org/detail/213771/stylised-cat-by-helm42-213771" TargetMode="External"/><Relationship Id="rId21" Type="http://schemas.openxmlformats.org/officeDocument/2006/relationships/image" Target="../media/image1.png"/><Relationship Id="rId7" Type="http://schemas.openxmlformats.org/officeDocument/2006/relationships/hyperlink" Target="https://pixabay.com/en/globe-earth-green-blue-continents-308335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image" Target="../media/image13.png"/><Relationship Id="rId16" Type="http://schemas.openxmlformats.org/officeDocument/2006/relationships/hyperlink" Target="https://pixabay.com/en/camera-photo-image-digital-camera-1085705/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openclipart.org/detail/47197/home-icon-by-netalloy" TargetMode="External"/><Relationship Id="rId5" Type="http://schemas.openxmlformats.org/officeDocument/2006/relationships/hyperlink" Target="https://commons.wikimedia.org/wiki/File:Creative-Tail-Objects-gift.svg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9.png"/><Relationship Id="rId19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hyperlink" Target="https://openclipart.org/detail/185356/magnifier" TargetMode="External"/><Relationship Id="rId1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766/big-earred-do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4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5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tiff"/><Relationship Id="rId18" Type="http://schemas.openxmlformats.org/officeDocument/2006/relationships/image" Target="../media/image36.tiff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37.png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4.wdp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24" Type="http://schemas.openxmlformats.org/officeDocument/2006/relationships/hyperlink" Target="http://commons.wikimedia.org/wiki/File:Orange_Phone_Font-Awesome.svg" TargetMode="External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3.wdp"/><Relationship Id="rId23" Type="http://schemas.openxmlformats.org/officeDocument/2006/relationships/image" Target="../media/image38.png"/><Relationship Id="rId10" Type="http://schemas.openxmlformats.org/officeDocument/2006/relationships/image" Target="../media/image11.tiff"/><Relationship Id="rId19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Relationship Id="rId22" Type="http://schemas.openxmlformats.org/officeDocument/2006/relationships/hyperlink" Target="https://stackoverflow.com/questions/46095425/how-to-change-google-map-marker-colo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39.gif"/><Relationship Id="rId17" Type="http://schemas.openxmlformats.org/officeDocument/2006/relationships/image" Target="../media/image29.png"/><Relationship Id="rId2" Type="http://schemas.openxmlformats.org/officeDocument/2006/relationships/image" Target="../media/image12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3.png"/><Relationship Id="rId19" Type="http://schemas.openxmlformats.org/officeDocument/2006/relationships/image" Target="../media/image41.tiff"/><Relationship Id="rId4" Type="http://schemas.openxmlformats.org/officeDocument/2006/relationships/image" Target="../media/image9.png"/><Relationship Id="rId9" Type="http://schemas.openxmlformats.org/officeDocument/2006/relationships/image" Target="../media/image28.tiff"/><Relationship Id="rId14" Type="http://schemas.openxmlformats.org/officeDocument/2006/relationships/image" Target="../media/image40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43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12.png"/><Relationship Id="rId21" Type="http://schemas.openxmlformats.org/officeDocument/2006/relationships/image" Target="../media/image44.png"/><Relationship Id="rId7" Type="http://schemas.openxmlformats.org/officeDocument/2006/relationships/image" Target="../media/image8.png"/><Relationship Id="rId12" Type="http://schemas.openxmlformats.org/officeDocument/2006/relationships/image" Target="../media/image26.gif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7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1.tiff"/><Relationship Id="rId1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8.tiff"/><Relationship Id="rId18" Type="http://schemas.openxmlformats.org/officeDocument/2006/relationships/hyperlink" Target="https://openclipart.org/detail/208505/heart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pxlpirates.deviantart.com/art/Papierflieger-Paper-Plane-Logo-Design-606344911" TargetMode="External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5" Type="http://schemas.openxmlformats.org/officeDocument/2006/relationships/hyperlink" Target="http://openclipart.org/detail/47197/home-icon-by-netalloy" TargetMode="External"/><Relationship Id="rId15" Type="http://schemas.microsoft.com/office/2007/relationships/hdphoto" Target="../media/hdphoto5.wdp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5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image" Target="../media/image11.tiff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hyperlink" Target="https://pixabay.com/en/globe-earth-green-blue-continents-308335/" TargetMode="External"/><Relationship Id="rId17" Type="http://schemas.openxmlformats.org/officeDocument/2006/relationships/hyperlink" Target="http://www.vivereamalta.com/storie-di-italiani-a-malta/muoversi-malt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158155/door-by-gurzaf" TargetMode="External"/><Relationship Id="rId10" Type="http://schemas.openxmlformats.org/officeDocument/2006/relationships/hyperlink" Target="https://commons.wikimedia.org/wiki/File:Creative-Tail-Objects-gift.svg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theconversation.com/yes-google-has-a-new-logo-but-why-46976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7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tiff"/><Relationship Id="rId18" Type="http://schemas.openxmlformats.org/officeDocument/2006/relationships/image" Target="../media/image21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2.wdp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3.wdp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commons.wikimedia.org/wiki/File:Antu_emblem-locked.svg" TargetMode="External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hyperlink" Target="https://openclipart.org/detail/185356/magnifier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7B92-3A38-424B-AA05-5C6731A5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7" y="1101355"/>
            <a:ext cx="3476028" cy="26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9BEED-F032-894C-B603-7429B0FD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7" y="2258291"/>
            <a:ext cx="4050077" cy="4050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B2C00-56EB-FE4B-9A82-1F9CEB55BCBD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721887"/>
            <a:ext cx="4113750" cy="9794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42077" y="879497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91335" y="953332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582862" y="87727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672724" y="1285319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24603" y="11053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19600-8729-6243-B558-A27D3D1D1940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6AC6A3-BF64-B84B-8181-F710D3FBC695}"/>
              </a:ext>
            </a:extLst>
          </p:cNvPr>
          <p:cNvSpPr/>
          <p:nvPr/>
        </p:nvSpPr>
        <p:spPr>
          <a:xfrm>
            <a:off x="75550" y="1855316"/>
            <a:ext cx="208140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Unread</a:t>
            </a:r>
            <a:r>
              <a:rPr lang="zh-CN" altLang="en-US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85AE4A-2739-844D-95F7-1861B7459E09}"/>
              </a:ext>
            </a:extLst>
          </p:cNvPr>
          <p:cNvSpPr/>
          <p:nvPr/>
        </p:nvSpPr>
        <p:spPr>
          <a:xfrm>
            <a:off x="7367818" y="13752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70A872-71FF-7045-BE13-6E59D4D11C04}"/>
              </a:ext>
            </a:extLst>
          </p:cNvPr>
          <p:cNvGrpSpPr/>
          <p:nvPr/>
        </p:nvGrpSpPr>
        <p:grpSpPr>
          <a:xfrm>
            <a:off x="7367816" y="5727679"/>
            <a:ext cx="4340889" cy="848332"/>
            <a:chOff x="1078500" y="5749121"/>
            <a:chExt cx="4340889" cy="848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73ECAE-48DA-BD4B-B98A-547EC5C01AD2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E570D65-6197-5448-9802-D2D23363FE99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Globe Earth Green · Free vector graphic on Pixabay">
              <a:extLst>
                <a:ext uri="{FF2B5EF4-FFF2-40B4-BE49-F238E27FC236}">
                  <a16:creationId xmlns:a16="http://schemas.microsoft.com/office/drawing/2014/main" id="{D1638BFA-6919-E740-B008-402B2523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79" name="Picture 78" descr="Clipart - Magnifier">
              <a:extLst>
                <a:ext uri="{FF2B5EF4-FFF2-40B4-BE49-F238E27FC236}">
                  <a16:creationId xmlns:a16="http://schemas.microsoft.com/office/drawing/2014/main" id="{40640C10-38F7-DB4F-BD87-34B8FE59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80" name="Picture 79" descr="Clipart - home icon">
              <a:extLst>
                <a:ext uri="{FF2B5EF4-FFF2-40B4-BE49-F238E27FC236}">
                  <a16:creationId xmlns:a16="http://schemas.microsoft.com/office/drawing/2014/main" id="{EF5B7CEA-0487-F744-B1E1-1858349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0B269FA-2759-5840-9205-5D97A348D310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tête de robot">
              <a:extLst>
                <a:ext uri="{FF2B5EF4-FFF2-40B4-BE49-F238E27FC236}">
                  <a16:creationId xmlns:a16="http://schemas.microsoft.com/office/drawing/2014/main" id="{6DA308B8-87A3-6140-9DC5-D225DD5A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D33B637-EB39-9D49-9A09-6FD29F7C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B0980-DF6C-5A42-BAC7-47D4857CEE2F}"/>
              </a:ext>
            </a:extLst>
          </p:cNvPr>
          <p:cNvSpPr/>
          <p:nvPr/>
        </p:nvSpPr>
        <p:spPr>
          <a:xfrm>
            <a:off x="7502969" y="1998845"/>
            <a:ext cx="4079350" cy="887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7C6FF5-E47F-F844-A3C5-76DAD9B2FE70}"/>
              </a:ext>
            </a:extLst>
          </p:cNvPr>
          <p:cNvSpPr txBox="1"/>
          <p:nvPr/>
        </p:nvSpPr>
        <p:spPr>
          <a:xfrm>
            <a:off x="7502969" y="1986579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14:23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Chevron 87">
            <a:extLst>
              <a:ext uri="{FF2B5EF4-FFF2-40B4-BE49-F238E27FC236}">
                <a16:creationId xmlns:a16="http://schemas.microsoft.com/office/drawing/2014/main" id="{1BC15639-180F-994F-BB3A-43435ED05F2F}"/>
              </a:ext>
            </a:extLst>
          </p:cNvPr>
          <p:cNvSpPr/>
          <p:nvPr/>
        </p:nvSpPr>
        <p:spPr>
          <a:xfrm>
            <a:off x="11215804" y="2377273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D0EDF9A-F318-3643-BA23-630F43AEDE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4749" y="279221"/>
            <a:ext cx="1883564" cy="188356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3997AFC-413C-A848-B0A1-0E306C334203}"/>
              </a:ext>
            </a:extLst>
          </p:cNvPr>
          <p:cNvSpPr txBox="1"/>
          <p:nvPr/>
        </p:nvSpPr>
        <p:spPr>
          <a:xfrm>
            <a:off x="8152276" y="654427"/>
            <a:ext cx="4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89D54E-C608-C743-B4EE-F1EB71EF30A7}"/>
              </a:ext>
            </a:extLst>
          </p:cNvPr>
          <p:cNvSpPr/>
          <p:nvPr/>
        </p:nvSpPr>
        <p:spPr>
          <a:xfrm>
            <a:off x="5649121" y="30327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45F35B-C224-5D41-9F44-C82210DD1592}"/>
              </a:ext>
            </a:extLst>
          </p:cNvPr>
          <p:cNvSpPr txBox="1"/>
          <p:nvPr/>
        </p:nvSpPr>
        <p:spPr>
          <a:xfrm>
            <a:off x="9138617" y="908201"/>
            <a:ext cx="23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Unread</a:t>
            </a:r>
            <a:r>
              <a:rPr lang="zh-CN" altLang="en-US" sz="2400" dirty="0"/>
              <a:t> </a:t>
            </a:r>
            <a:r>
              <a:rPr lang="en-US" altLang="zh-CN" sz="2400" dirty="0"/>
              <a:t>Message</a:t>
            </a:r>
            <a:endParaRPr lang="en-US" sz="2400" dirty="0"/>
          </a:p>
        </p:txBody>
      </p:sp>
      <p:pic>
        <p:nvPicPr>
          <p:cNvPr id="103" name="Picture 102" descr="tête de robot">
            <a:extLst>
              <a:ext uri="{FF2B5EF4-FFF2-40B4-BE49-F238E27FC236}">
                <a16:creationId xmlns:a16="http://schemas.microsoft.com/office/drawing/2014/main" id="{79F16909-694E-C94A-8B33-1D27E2F94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88242" y="2279573"/>
            <a:ext cx="528655" cy="52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B889-5373-2440-BD7F-D7748EC12D73}"/>
              </a:ext>
            </a:extLst>
          </p:cNvPr>
          <p:cNvSpPr txBox="1"/>
          <p:nvPr/>
        </p:nvSpPr>
        <p:spPr>
          <a:xfrm>
            <a:off x="8412674" y="2377273"/>
            <a:ext cx="2982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Robot</a:t>
            </a:r>
            <a:r>
              <a:rPr lang="zh-CN" altLang="en-US" sz="1400" dirty="0"/>
              <a:t> </a:t>
            </a:r>
            <a:r>
              <a:rPr lang="en-US" altLang="zh-CN" sz="1400" dirty="0"/>
              <a:t>sends</a:t>
            </a:r>
            <a:r>
              <a:rPr lang="zh-CN" altLang="en-US" sz="1400" dirty="0"/>
              <a:t> </a:t>
            </a:r>
            <a:r>
              <a:rPr lang="en-US" altLang="zh-CN" sz="1400" dirty="0"/>
              <a:t>you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Friend</a:t>
            </a:r>
            <a:r>
              <a:rPr lang="zh-CN" altLang="en-US" sz="1400" dirty="0"/>
              <a:t> </a:t>
            </a:r>
            <a:r>
              <a:rPr lang="en-US" altLang="zh-CN" sz="1400" dirty="0"/>
              <a:t>Request!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4ADBF-6A24-C74F-9BFF-0CFADDFEBBE2}"/>
              </a:ext>
            </a:extLst>
          </p:cNvPr>
          <p:cNvSpPr/>
          <p:nvPr/>
        </p:nvSpPr>
        <p:spPr>
          <a:xfrm>
            <a:off x="181948" y="1885629"/>
            <a:ext cx="3300333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/user_1/profile/info/</a:t>
            </a:r>
            <a:r>
              <a:rPr lang="en-US" altLang="zh-CN" dirty="0" err="1"/>
              <a:t>msg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9E41AF-68D1-CD47-81EB-1A92BDF12247}"/>
              </a:ext>
            </a:extLst>
          </p:cNvPr>
          <p:cNvSpPr txBox="1"/>
          <p:nvPr/>
        </p:nvSpPr>
        <p:spPr>
          <a:xfrm>
            <a:off x="9111373" y="3378777"/>
            <a:ext cx="268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Message</a:t>
            </a:r>
            <a:r>
              <a:rPr lang="zh-CN" altLang="en-US" sz="2400" dirty="0"/>
              <a:t> </a:t>
            </a:r>
            <a:r>
              <a:rPr lang="en-US" altLang="zh-CN" sz="2400" dirty="0"/>
              <a:t>Received</a:t>
            </a:r>
            <a:endParaRPr lang="en-US" sz="2400" dirty="0"/>
          </a:p>
        </p:txBody>
      </p:sp>
      <p:pic>
        <p:nvPicPr>
          <p:cNvPr id="62" name="Picture 61" descr="Papierflieger / Paper Plane - Logo Design by PxlPirates on ...">
            <a:extLst>
              <a:ext uri="{FF2B5EF4-FFF2-40B4-BE49-F238E27FC236}">
                <a16:creationId xmlns:a16="http://schemas.microsoft.com/office/drawing/2014/main" id="{3193FF7B-011A-BD45-9215-B37ABA4854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7749792" y="3301627"/>
            <a:ext cx="1122768" cy="6159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DCC02D7-73D2-BA4C-AA47-BD7425224A0C}"/>
              </a:ext>
            </a:extLst>
          </p:cNvPr>
          <p:cNvSpPr/>
          <p:nvPr/>
        </p:nvSpPr>
        <p:spPr>
          <a:xfrm>
            <a:off x="7498583" y="4068962"/>
            <a:ext cx="4079350" cy="1037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17F930-D5AC-3A47-8D04-4CA5AA5620AE}"/>
              </a:ext>
            </a:extLst>
          </p:cNvPr>
          <p:cNvSpPr txBox="1"/>
          <p:nvPr/>
        </p:nvSpPr>
        <p:spPr>
          <a:xfrm>
            <a:off x="7522603" y="4102165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09:23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984510B-CA4A-D14E-A68C-BA6F18BE83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2885" y="4311490"/>
            <a:ext cx="950961" cy="71344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71B8951-5226-4942-B83B-DF2A0D876953}"/>
              </a:ext>
            </a:extLst>
          </p:cNvPr>
          <p:cNvSpPr txBox="1"/>
          <p:nvPr/>
        </p:nvSpPr>
        <p:spPr>
          <a:xfrm>
            <a:off x="8425532" y="4527073"/>
            <a:ext cx="254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Welcome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 err="1"/>
              <a:t>Guageland</a:t>
            </a:r>
            <a:r>
              <a:rPr lang="en-US" altLang="zh-CN" sz="1400" dirty="0"/>
              <a:t>!</a:t>
            </a:r>
            <a:endParaRPr lang="en-US" sz="1400" dirty="0"/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C8551890-6CB4-9E4C-8471-0273AC19ADC5}"/>
              </a:ext>
            </a:extLst>
          </p:cNvPr>
          <p:cNvSpPr/>
          <p:nvPr/>
        </p:nvSpPr>
        <p:spPr>
          <a:xfrm>
            <a:off x="11215804" y="4535390"/>
            <a:ext cx="244676" cy="30777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3447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Bob</a:t>
            </a:r>
            <a:r>
              <a:rPr lang="zh-CN" altLang="en-US" sz="2400" dirty="0"/>
              <a:t> </a:t>
            </a:r>
            <a:r>
              <a:rPr lang="en-US" altLang="zh-CN" sz="2400" dirty="0"/>
              <a:t>John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2671" y="54927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899837" y="54927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2670" y="206174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1331" y="206896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2863727" y="3809540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Caldse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2988698" y="5218016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4608610" y="3800496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Xseus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4841353" y="5254171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Beginner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lipart - big earred dog">
            <a:extLst>
              <a:ext uri="{FF2B5EF4-FFF2-40B4-BE49-F238E27FC236}">
                <a16:creationId xmlns:a16="http://schemas.microsoft.com/office/drawing/2014/main" id="{2FF3C989-0BE3-4A4A-A052-D822B09ED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1755" y="931339"/>
            <a:ext cx="1084136" cy="10389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FBF89-4347-B640-BD5C-EB4616A71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001" y="2343194"/>
            <a:ext cx="507090" cy="507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3494614" y="3183624"/>
            <a:ext cx="34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Build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shape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world!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950547" y="2840237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D63C3-ECCB-4445-9F91-00FFFADDA711}"/>
              </a:ext>
            </a:extLst>
          </p:cNvPr>
          <p:cNvSpPr txBox="1"/>
          <p:nvPr/>
        </p:nvSpPr>
        <p:spPr>
          <a:xfrm>
            <a:off x="6049416" y="89792"/>
            <a:ext cx="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+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2670" y="38004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2670" y="3828505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010" y="42040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14562" y="5144047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5990272" y="965437"/>
            <a:ext cx="1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120115" y="3042223"/>
            <a:ext cx="209204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/users/</a:t>
            </a:r>
            <a:r>
              <a:rPr lang="en-US" altLang="zh-CN" dirty="0" err="1"/>
              <a:t>Bob_john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Organization</a:t>
            </a:r>
          </a:p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081196" y="2395985"/>
            <a:ext cx="35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Endangered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108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Organizations’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37892" y="1706296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2899906" y="3402949"/>
            <a:ext cx="35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Supporting and celebrating global linguistic diversity</a:t>
            </a:r>
            <a:r>
              <a:rPr lang="en-US" altLang="zh-CN" sz="1200" dirty="0"/>
              <a:t>!</a:t>
            </a:r>
            <a:endParaRPr lang="en-US" sz="12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258843" y="2830628"/>
            <a:ext cx="2607981" cy="21662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www.endangeredlanguages.com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3787" y="2019105"/>
            <a:ext cx="3471927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3788" y="2047114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128" y="2422675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04773" y="3386104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6706266" y="995789"/>
            <a:ext cx="1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(Follow)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2F60A0-7BE2-5044-BAC5-26B70EB7150E}"/>
              </a:ext>
            </a:extLst>
          </p:cNvPr>
          <p:cNvGrpSpPr/>
          <p:nvPr/>
        </p:nvGrpSpPr>
        <p:grpSpPr>
          <a:xfrm>
            <a:off x="6019400" y="319922"/>
            <a:ext cx="476860" cy="458707"/>
            <a:chOff x="5083681" y="4718774"/>
            <a:chExt cx="815546" cy="808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AB845A-2BAE-9640-80F9-65EAD4921EF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Clipart - Heart">
              <a:extLst>
                <a:ext uri="{FF2B5EF4-FFF2-40B4-BE49-F238E27FC236}">
                  <a16:creationId xmlns:a16="http://schemas.microsoft.com/office/drawing/2014/main" id="{2D1ED951-3F47-3F40-BE3F-A6F6796F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011DC-AF39-514C-BE27-3EFA0260CB8D}"/>
              </a:ext>
            </a:extLst>
          </p:cNvPr>
          <p:cNvGrpSpPr/>
          <p:nvPr/>
        </p:nvGrpSpPr>
        <p:grpSpPr>
          <a:xfrm>
            <a:off x="6923777" y="325868"/>
            <a:ext cx="476860" cy="458707"/>
            <a:chOff x="5083681" y="4718774"/>
            <a:chExt cx="815546" cy="808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0268BF-BC24-3846-880D-55AEF8A019E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 descr="Clipart - Heart">
              <a:extLst>
                <a:ext uri="{FF2B5EF4-FFF2-40B4-BE49-F238E27FC236}">
                  <a16:creationId xmlns:a16="http://schemas.microsoft.com/office/drawing/2014/main" id="{7CD95C76-50F5-BA41-B29E-9A895DFE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0FF4E09-0C7E-7748-9316-6946B3D25F74}"/>
              </a:ext>
            </a:extLst>
          </p:cNvPr>
          <p:cNvSpPr/>
          <p:nvPr/>
        </p:nvSpPr>
        <p:spPr>
          <a:xfrm>
            <a:off x="8183075" y="450268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499,324</a:t>
            </a:r>
          </a:p>
          <a:p>
            <a:pPr algn="ctr"/>
            <a:r>
              <a:rPr lang="en-US" altLang="zh-CN" dirty="0"/>
              <a:t>Donation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305F4C-FA07-8A4A-A5A5-10DF7F0D4EB1}"/>
              </a:ext>
            </a:extLst>
          </p:cNvPr>
          <p:cNvSpPr/>
          <p:nvPr/>
        </p:nvSpPr>
        <p:spPr>
          <a:xfrm>
            <a:off x="9979910" y="469003"/>
            <a:ext cx="1655805" cy="1421027"/>
          </a:xfrm>
          <a:prstGeom prst="rect">
            <a:avLst/>
          </a:prstGeom>
          <a:solidFill>
            <a:srgbClr val="B2E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536</a:t>
            </a:r>
          </a:p>
          <a:p>
            <a:pPr algn="ctr"/>
            <a:r>
              <a:rPr lang="en-US" altLang="zh-CN" dirty="0"/>
              <a:t>Article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Posts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C4CBB-3CA4-0847-8576-B2C6F4917781}"/>
              </a:ext>
            </a:extLst>
          </p:cNvPr>
          <p:cNvCxnSpPr/>
          <p:nvPr/>
        </p:nvCxnSpPr>
        <p:spPr>
          <a:xfrm>
            <a:off x="2847447" y="328240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1579F6-57E6-B44D-8005-89E08D87A54D}"/>
              </a:ext>
            </a:extLst>
          </p:cNvPr>
          <p:cNvCxnSpPr/>
          <p:nvPr/>
        </p:nvCxnSpPr>
        <p:spPr>
          <a:xfrm>
            <a:off x="2818368" y="3800496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14A2CB-E466-614A-B800-5AFAF7F6BC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4482" y="815527"/>
            <a:ext cx="1176705" cy="11767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748272-22B7-A846-9590-9CAB5E70BD8F}"/>
              </a:ext>
            </a:extLst>
          </p:cNvPr>
          <p:cNvSpPr/>
          <p:nvPr/>
        </p:nvSpPr>
        <p:spPr>
          <a:xfrm>
            <a:off x="2847447" y="4091580"/>
            <a:ext cx="3381304" cy="1325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A545-D1ED-2A44-9E6D-80EF589007DA}"/>
              </a:ext>
            </a:extLst>
          </p:cNvPr>
          <p:cNvSpPr txBox="1"/>
          <p:nvPr/>
        </p:nvSpPr>
        <p:spPr>
          <a:xfrm>
            <a:off x="2899906" y="4134628"/>
            <a:ext cx="1266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07CE3-24D6-7548-A28C-0DAA92008C5A}"/>
              </a:ext>
            </a:extLst>
          </p:cNvPr>
          <p:cNvSpPr txBox="1"/>
          <p:nvPr/>
        </p:nvSpPr>
        <p:spPr>
          <a:xfrm>
            <a:off x="2982505" y="4484290"/>
            <a:ext cx="31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The Endangered Languages Project puts technology at the service of the organizations and individuals working to confront the language endangerment by documenting, preserving and teaching them. 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E8EDFB-0A0B-F341-ACAC-8098AB23F473}"/>
              </a:ext>
            </a:extLst>
          </p:cNvPr>
          <p:cNvCxnSpPr/>
          <p:nvPr/>
        </p:nvCxnSpPr>
        <p:spPr>
          <a:xfrm>
            <a:off x="8183075" y="409158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Papierflieger / Paper Plane - Logo Design by PxlPirates on ...">
            <a:extLst>
              <a:ext uri="{FF2B5EF4-FFF2-40B4-BE49-F238E27FC236}">
                <a16:creationId xmlns:a16="http://schemas.microsoft.com/office/drawing/2014/main" id="{F0B04551-CF9C-D54C-8D24-5C75F41DE2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06018" y="4274461"/>
            <a:ext cx="591741" cy="324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A69508-58AB-0C43-A5BC-1F3E5C0918FF}"/>
              </a:ext>
            </a:extLst>
          </p:cNvPr>
          <p:cNvSpPr txBox="1"/>
          <p:nvPr/>
        </p:nvSpPr>
        <p:spPr>
          <a:xfrm>
            <a:off x="8855339" y="4298279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feedback@endangeredlanguages.com</a:t>
            </a:r>
            <a:endParaRPr lang="en-US" sz="1200" dirty="0"/>
          </a:p>
        </p:txBody>
      </p:sp>
      <p:pic>
        <p:nvPicPr>
          <p:cNvPr id="31" name="Picture 30" descr="javascript - How to change google map marker color - Stack ...">
            <a:extLst>
              <a:ext uri="{FF2B5EF4-FFF2-40B4-BE49-F238E27FC236}">
                <a16:creationId xmlns:a16="http://schemas.microsoft.com/office/drawing/2014/main" id="{E469F9EC-C463-0E46-B073-DACA07C3E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22712" y="4758850"/>
            <a:ext cx="517774" cy="51777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FBAE2D-C6CF-8942-BB8B-1A84680E4FF5}"/>
              </a:ext>
            </a:extLst>
          </p:cNvPr>
          <p:cNvSpPr txBox="1"/>
          <p:nvPr/>
        </p:nvSpPr>
        <p:spPr>
          <a:xfrm>
            <a:off x="8880764" y="4824105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pic>
        <p:nvPicPr>
          <p:cNvPr id="41" name="Picture 40" descr="File:Orange Phone Font-Awesome.svg - Wikimedia Commons">
            <a:extLst>
              <a:ext uri="{FF2B5EF4-FFF2-40B4-BE49-F238E27FC236}">
                <a16:creationId xmlns:a16="http://schemas.microsoft.com/office/drawing/2014/main" id="{691D5C11-5DCF-2645-A526-603B727C3C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257376" y="5345746"/>
            <a:ext cx="483110" cy="4831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D7C551-43C7-784F-9435-6A0980CE29AB}"/>
              </a:ext>
            </a:extLst>
          </p:cNvPr>
          <p:cNvSpPr txBox="1"/>
          <p:nvPr/>
        </p:nvSpPr>
        <p:spPr>
          <a:xfrm>
            <a:off x="8877614" y="5365186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511DFD-8EC4-3A49-B6CC-4BCDC80C658B}"/>
              </a:ext>
            </a:extLst>
          </p:cNvPr>
          <p:cNvSpPr/>
          <p:nvPr/>
        </p:nvSpPr>
        <p:spPr>
          <a:xfrm>
            <a:off x="301289" y="3609699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/orgs/</a:t>
            </a:r>
            <a:r>
              <a:rPr lang="en-US" altLang="zh-CN" dirty="0" err="1"/>
              <a:t>elp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9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CF4C50-C363-1B41-B90D-9A3677202466}"/>
              </a:ext>
            </a:extLst>
          </p:cNvPr>
          <p:cNvSpPr/>
          <p:nvPr/>
        </p:nvSpPr>
        <p:spPr>
          <a:xfrm>
            <a:off x="83918" y="2160090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DEE306-925C-7549-8606-3D710F3A6F37}"/>
              </a:ext>
            </a:extLst>
          </p:cNvPr>
          <p:cNvSpPr/>
          <p:nvPr/>
        </p:nvSpPr>
        <p:spPr>
          <a:xfrm>
            <a:off x="716090" y="2049695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/user_1/profile/favorites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523221"/>
            <a:ext cx="4394136" cy="4211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652641" y="5121894"/>
            <a:ext cx="662768" cy="363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959040" y="576993"/>
            <a:ext cx="4139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2C150D-1FD6-E14C-92A1-988F476A25C4}"/>
              </a:ext>
            </a:extLst>
          </p:cNvPr>
          <p:cNvSpPr/>
          <p:nvPr/>
        </p:nvSpPr>
        <p:spPr>
          <a:xfrm>
            <a:off x="7079201" y="1426891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3105-5AFB-C444-9747-46F4AF6DD627}"/>
              </a:ext>
            </a:extLst>
          </p:cNvPr>
          <p:cNvSpPr txBox="1"/>
          <p:nvPr/>
        </p:nvSpPr>
        <p:spPr>
          <a:xfrm>
            <a:off x="7699356" y="1430144"/>
            <a:ext cx="112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Today</a:t>
            </a:r>
          </a:p>
          <a:p>
            <a:r>
              <a:rPr lang="en-US" altLang="zh-CN" sz="1400" dirty="0"/>
              <a:t>14:13</a:t>
            </a:r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7E743B-004A-D64D-BB6B-CE1BB84046E0}"/>
              </a:ext>
            </a:extLst>
          </p:cNvPr>
          <p:cNvGrpSpPr/>
          <p:nvPr/>
        </p:nvGrpSpPr>
        <p:grpSpPr>
          <a:xfrm>
            <a:off x="7887063" y="5000352"/>
            <a:ext cx="546548" cy="510890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C73763-B406-1144-8AAA-79D26A647EC8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861A8306-F811-7B40-AF3B-D2A332F9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2CA190A-FD4B-3847-A328-DDAE90982DB9}"/>
              </a:ext>
            </a:extLst>
          </p:cNvPr>
          <p:cNvSpPr txBox="1"/>
          <p:nvPr/>
        </p:nvSpPr>
        <p:spPr>
          <a:xfrm>
            <a:off x="1864405" y="2528948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D6417-CACC-E04A-8064-72CF29F17296}"/>
              </a:ext>
            </a:extLst>
          </p:cNvPr>
          <p:cNvSpPr txBox="1"/>
          <p:nvPr/>
        </p:nvSpPr>
        <p:spPr>
          <a:xfrm rot="10800000">
            <a:off x="5322712" y="2522514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E8D2B9-B9A2-C645-85C8-D6D7232C7655}"/>
              </a:ext>
            </a:extLst>
          </p:cNvPr>
          <p:cNvSpPr/>
          <p:nvPr/>
        </p:nvSpPr>
        <p:spPr>
          <a:xfrm>
            <a:off x="-139291" y="1953364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/user_1/profile/circles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CD8978-C01C-3E45-AFC2-732A279EEB15}"/>
              </a:ext>
            </a:extLst>
          </p:cNvPr>
          <p:cNvSpPr/>
          <p:nvPr/>
        </p:nvSpPr>
        <p:spPr>
          <a:xfrm>
            <a:off x="9200015" y="3437017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1402287" y="1743095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7009768" y="1267875"/>
            <a:ext cx="4394136" cy="3136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65859" y="4575372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3EA0EA86-6AFF-D641-B058-73C589F6CC47}"/>
              </a:ext>
            </a:extLst>
          </p:cNvPr>
          <p:cNvSpPr/>
          <p:nvPr/>
        </p:nvSpPr>
        <p:spPr>
          <a:xfrm>
            <a:off x="7151468" y="5155042"/>
            <a:ext cx="4114888" cy="501478"/>
          </a:xfrm>
          <a:prstGeom prst="wedgeRectCallout">
            <a:avLst>
              <a:gd name="adj1" fmla="val 22346"/>
              <a:gd name="adj2" fmla="val -74005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657C42-8A5B-FF40-86F6-A0C14969EBA3}"/>
              </a:ext>
            </a:extLst>
          </p:cNvPr>
          <p:cNvSpPr/>
          <p:nvPr/>
        </p:nvSpPr>
        <p:spPr>
          <a:xfrm>
            <a:off x="750652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95EF14C-B469-A748-BE0D-1A1A8F14BB87}"/>
              </a:ext>
            </a:extLst>
          </p:cNvPr>
          <p:cNvSpPr/>
          <p:nvPr/>
        </p:nvSpPr>
        <p:spPr>
          <a:xfrm>
            <a:off x="8445844" y="5244490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545033-AFC0-F44D-A306-599ADDFF142C}"/>
              </a:ext>
            </a:extLst>
          </p:cNvPr>
          <p:cNvSpPr/>
          <p:nvPr/>
        </p:nvSpPr>
        <p:spPr>
          <a:xfrm>
            <a:off x="9385164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6F0716-141B-9A4B-8348-9753F7C4E412}"/>
              </a:ext>
            </a:extLst>
          </p:cNvPr>
          <p:cNvSpPr/>
          <p:nvPr/>
        </p:nvSpPr>
        <p:spPr>
          <a:xfrm>
            <a:off x="1030844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5CFFD7-1C42-144A-BEFD-6B3E088B3B88}"/>
              </a:ext>
            </a:extLst>
          </p:cNvPr>
          <p:cNvSpPr txBox="1"/>
          <p:nvPr/>
        </p:nvSpPr>
        <p:spPr>
          <a:xfrm>
            <a:off x="11313802" y="5188060"/>
            <a:ext cx="89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 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E8851-ABE0-ED4F-9699-61FA89AF0AB3}"/>
              </a:ext>
            </a:extLst>
          </p:cNvPr>
          <p:cNvSpPr txBox="1"/>
          <p:nvPr/>
        </p:nvSpPr>
        <p:spPr>
          <a:xfrm>
            <a:off x="7088641" y="1502657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6F9BA2-88B2-3045-9BEE-26453270AD19}"/>
              </a:ext>
            </a:extLst>
          </p:cNvPr>
          <p:cNvGrpSpPr/>
          <p:nvPr/>
        </p:nvGrpSpPr>
        <p:grpSpPr>
          <a:xfrm>
            <a:off x="2399406" y="5349857"/>
            <a:ext cx="546548" cy="510890"/>
            <a:chOff x="5083681" y="4718774"/>
            <a:chExt cx="815546" cy="8082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D31BB9-0984-7B4E-B31C-4740140BDF0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 descr="Clipart - Heart">
              <a:extLst>
                <a:ext uri="{FF2B5EF4-FFF2-40B4-BE49-F238E27FC236}">
                  <a16:creationId xmlns:a16="http://schemas.microsoft.com/office/drawing/2014/main" id="{8E20B9B9-4ED5-A447-9EAB-A5AAA79E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96CCB7-5832-CB48-9DAD-08524996F681}"/>
              </a:ext>
            </a:extLst>
          </p:cNvPr>
          <p:cNvGrpSpPr/>
          <p:nvPr/>
        </p:nvGrpSpPr>
        <p:grpSpPr>
          <a:xfrm>
            <a:off x="8117904" y="4526125"/>
            <a:ext cx="546548" cy="510890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FFDFCA5-0863-2D4D-9DF7-A3357069628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3AFA7C13-2C5F-6E4F-86DC-B6F3E8D1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E5202B-D5C5-D04E-98DE-550B55603E32}"/>
              </a:ext>
            </a:extLst>
          </p:cNvPr>
          <p:cNvSpPr/>
          <p:nvPr/>
        </p:nvSpPr>
        <p:spPr>
          <a:xfrm>
            <a:off x="312730" y="4629343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8483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89CCCA-7D15-D846-AB8A-9D718C22022A}"/>
              </a:ext>
            </a:extLst>
          </p:cNvPr>
          <p:cNvSpPr/>
          <p:nvPr/>
        </p:nvSpPr>
        <p:spPr>
          <a:xfrm>
            <a:off x="103830" y="2193738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/quiz/question_1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696762" y="4393819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696762" y="5015271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B80D3-68EC-3047-B2FA-C981C93E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32" y="561028"/>
            <a:ext cx="3476028" cy="260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44EAE-41BF-EC4B-B638-08756E15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3" b="35609"/>
          <a:stretch/>
        </p:blipFill>
        <p:spPr>
          <a:xfrm>
            <a:off x="6581377" y="3124443"/>
            <a:ext cx="4050077" cy="105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2E10-F6DD-CB49-924D-004DDB569E53}"/>
              </a:ext>
            </a:extLst>
          </p:cNvPr>
          <p:cNvSpPr txBox="1"/>
          <p:nvPr/>
        </p:nvSpPr>
        <p:spPr>
          <a:xfrm>
            <a:off x="7207873" y="6284774"/>
            <a:ext cx="369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Copyright @ Team </a:t>
            </a:r>
            <a:r>
              <a:rPr lang="en-US" sz="1400" dirty="0" err="1">
                <a:solidFill>
                  <a:schemeClr val="bg1"/>
                </a:solidFill>
              </a:rPr>
              <a:t>GuageLander</a:t>
            </a:r>
            <a:r>
              <a:rPr lang="en-US" sz="14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3B6C3-FAC7-B24F-936E-5E9963B7DDE9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B5B6C-5B63-BD4F-B077-D772D58B4ABD}"/>
              </a:ext>
            </a:extLst>
          </p:cNvPr>
          <p:cNvSpPr/>
          <p:nvPr/>
        </p:nvSpPr>
        <p:spPr>
          <a:xfrm>
            <a:off x="202406" y="1138829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/user_1/profile/rewards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Explore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every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day!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7E098-E769-6D48-AA79-102D87FB6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0956EE-8E25-8843-8B2C-C8F7360886CE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351019" y="2244723"/>
            <a:ext cx="2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Welcome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GuageLand</a:t>
            </a:r>
            <a:r>
              <a:rPr lang="en-US" altLang="zh-CN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2B9D3-8F1A-6B42-B957-DE1B74AA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B1FFF-7248-F64B-9EC7-5F6E11A50291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/signup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TODAY’S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POPULAR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C80EA-3B49-BA4B-9BB0-6E9F15A7935D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479A8D-D3BF-754A-9BB0-5A52D7BCFA3C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B7862-BA40-0A49-A41C-C51E37F5BDD4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88" y="28698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40156" y="27075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2621601" y="746145"/>
            <a:ext cx="289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[Language Name]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2799066" y="4176429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1, 500 </a:t>
            </a:r>
            <a:r>
              <a:rPr lang="en-US" dirty="0"/>
              <a:t>years</a:t>
            </a:r>
          </a:p>
          <a:p>
            <a:pPr algn="ctr"/>
            <a:r>
              <a:rPr lang="en-US" dirty="0"/>
              <a:t>History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4536232" y="4176429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7, 000 People using it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2621601" y="1240846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0990" y="39821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0990" y="4010205"/>
            <a:ext cx="260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 Related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330" y="43857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60990" y="5286851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261184" y="2773260"/>
            <a:ext cx="1572006" cy="21643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/languages/</a:t>
            </a:r>
            <a:r>
              <a:rPr lang="en-US" altLang="zh-CN" dirty="0" err="1"/>
              <a:t>Southeast_asia</a:t>
            </a:r>
            <a:r>
              <a:rPr lang="en-US" altLang="zh-CN" dirty="0"/>
              <a:t>/Malaysia/</a:t>
            </a:r>
            <a:r>
              <a:rPr lang="en-US" altLang="zh-CN" dirty="0" err="1"/>
              <a:t>Language_A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37A1CB-4133-5648-BFCE-BAD39812CDF8}"/>
              </a:ext>
            </a:extLst>
          </p:cNvPr>
          <p:cNvGrpSpPr/>
          <p:nvPr/>
        </p:nvGrpSpPr>
        <p:grpSpPr>
          <a:xfrm>
            <a:off x="6013605" y="462759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881C098-887A-C44B-967B-8DA525FBBA61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5A5236FD-B1BD-7C47-BA69-F26C3F98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518F2C-F835-4941-8259-83888E7F37E4}"/>
              </a:ext>
            </a:extLst>
          </p:cNvPr>
          <p:cNvGrpSpPr/>
          <p:nvPr/>
        </p:nvGrpSpPr>
        <p:grpSpPr>
          <a:xfrm>
            <a:off x="6917982" y="468705"/>
            <a:ext cx="476860" cy="458707"/>
            <a:chOff x="5083681" y="4718774"/>
            <a:chExt cx="815546" cy="80820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5E81E3-38C6-0740-83A3-B823D8CBBC85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 descr="Clipart - Heart">
              <a:extLst>
                <a:ext uri="{FF2B5EF4-FFF2-40B4-BE49-F238E27FC236}">
                  <a16:creationId xmlns:a16="http://schemas.microsoft.com/office/drawing/2014/main" id="{0FC719FA-954D-6647-8088-289E25DC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1D7F927-AE45-C34C-A8F4-F1684C323875}"/>
              </a:ext>
            </a:extLst>
          </p:cNvPr>
          <p:cNvSpPr/>
          <p:nvPr/>
        </p:nvSpPr>
        <p:spPr>
          <a:xfrm>
            <a:off x="8114562" y="42505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61</a:t>
            </a:r>
          </a:p>
          <a:p>
            <a:pPr algn="ctr"/>
            <a:r>
              <a:rPr lang="en-US" dirty="0"/>
              <a:t>Articles </a:t>
            </a:r>
          </a:p>
          <a:p>
            <a:pPr algn="ctr"/>
            <a:r>
              <a:rPr lang="en-US" dirty="0"/>
              <a:t>Related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6EA86-3076-374D-85D8-71DFB81BAF9B}"/>
              </a:ext>
            </a:extLst>
          </p:cNvPr>
          <p:cNvSpPr/>
          <p:nvPr/>
        </p:nvSpPr>
        <p:spPr>
          <a:xfrm>
            <a:off x="9863223" y="432285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C3EC2-3E5B-D249-BDB1-985DCF936361}"/>
              </a:ext>
            </a:extLst>
          </p:cNvPr>
          <p:cNvSpPr txBox="1"/>
          <p:nvPr/>
        </p:nvSpPr>
        <p:spPr>
          <a:xfrm>
            <a:off x="2789842" y="1669434"/>
            <a:ext cx="3307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Also known as: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Classification: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Orthography: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Code Authority: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Language Code: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9492D1C-FCD5-7846-9CDC-A3EEA5FEB8C5}"/>
              </a:ext>
            </a:extLst>
          </p:cNvPr>
          <p:cNvSpPr/>
          <p:nvPr/>
        </p:nvSpPr>
        <p:spPr>
          <a:xfrm>
            <a:off x="8114562" y="2030952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MAP Picture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3EC9DE-8244-FE45-846D-36CD74AA083F}"/>
              </a:ext>
            </a:extLst>
          </p:cNvPr>
          <p:cNvSpPr txBox="1"/>
          <p:nvPr/>
        </p:nvSpPr>
        <p:spPr>
          <a:xfrm>
            <a:off x="8114562" y="2058961"/>
            <a:ext cx="260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Location:</a:t>
            </a:r>
            <a:endParaRPr lang="en-US" dirty="0"/>
          </a:p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8809D-6F79-994E-B0AD-616C6DD8EC52}"/>
              </a:ext>
            </a:extLst>
          </p:cNvPr>
          <p:cNvSpPr txBox="1"/>
          <p:nvPr/>
        </p:nvSpPr>
        <p:spPr>
          <a:xfrm>
            <a:off x="8114562" y="3335607"/>
            <a:ext cx="3593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Co-ordinate: (a, b)</a:t>
            </a:r>
            <a:endParaRPr lang="en-US" sz="1600" dirty="0"/>
          </a:p>
        </p:txBody>
      </p:sp>
      <p:sp>
        <p:nvSpPr>
          <p:cNvPr id="69" name="Alternate Process 68">
            <a:extLst>
              <a:ext uri="{FF2B5EF4-FFF2-40B4-BE49-F238E27FC236}">
                <a16:creationId xmlns:a16="http://schemas.microsoft.com/office/drawing/2014/main" id="{0EF20FBE-8DC8-7F4C-86D7-C5E5A2A510A4}"/>
              </a:ext>
            </a:extLst>
          </p:cNvPr>
          <p:cNvSpPr/>
          <p:nvPr/>
        </p:nvSpPr>
        <p:spPr>
          <a:xfrm>
            <a:off x="3879847" y="1248533"/>
            <a:ext cx="1540408" cy="251961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Severely Endangered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F9798-97C1-F941-B2D0-0119C4020C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62733" y="2746196"/>
            <a:ext cx="2422144" cy="13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656452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656450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4356630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69603" y="5842581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2958725" y="6028512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44674" y="5900985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276584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76620" y="6002418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473" y="6002418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147709" y="324719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2656447" y="160991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2AB6E-DDF7-BE40-A24F-E3C723353773}"/>
              </a:ext>
            </a:extLst>
          </p:cNvPr>
          <p:cNvSpPr/>
          <p:nvPr/>
        </p:nvSpPr>
        <p:spPr>
          <a:xfrm>
            <a:off x="147709" y="1173049"/>
            <a:ext cx="2328672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/user_1/land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A74BF-AD4B-5447-B002-464F6C2D95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r="10074"/>
          <a:stretch/>
        </p:blipFill>
        <p:spPr>
          <a:xfrm>
            <a:off x="2656447" y="826442"/>
            <a:ext cx="4340889" cy="51251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75009F-5E05-5B48-9295-2D6B63CD13A6}"/>
              </a:ext>
            </a:extLst>
          </p:cNvPr>
          <p:cNvSpPr/>
          <p:nvPr/>
        </p:nvSpPr>
        <p:spPr>
          <a:xfrm>
            <a:off x="7365103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05BC49-0585-0942-9833-01FEE76C0C95}"/>
              </a:ext>
            </a:extLst>
          </p:cNvPr>
          <p:cNvSpPr/>
          <p:nvPr/>
        </p:nvSpPr>
        <p:spPr>
          <a:xfrm>
            <a:off x="7365101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297543-A478-B04D-9180-F8BF3AD90052}"/>
              </a:ext>
            </a:extLst>
          </p:cNvPr>
          <p:cNvSpPr/>
          <p:nvPr/>
        </p:nvSpPr>
        <p:spPr>
          <a:xfrm>
            <a:off x="9065281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Globe Earth Green · Free vector graphic on Pixabay">
            <a:extLst>
              <a:ext uri="{FF2B5EF4-FFF2-40B4-BE49-F238E27FC236}">
                <a16:creationId xmlns:a16="http://schemas.microsoft.com/office/drawing/2014/main" id="{1FE713FD-EE71-B041-9F84-D2B38B3B0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78254" y="5842581"/>
            <a:ext cx="714579" cy="665452"/>
          </a:xfrm>
          <a:prstGeom prst="rect">
            <a:avLst/>
          </a:prstGeom>
        </p:spPr>
      </p:pic>
      <p:pic>
        <p:nvPicPr>
          <p:cNvPr id="27" name="Picture 26" descr="Clipart - Magnifier">
            <a:extLst>
              <a:ext uri="{FF2B5EF4-FFF2-40B4-BE49-F238E27FC236}">
                <a16:creationId xmlns:a16="http://schemas.microsoft.com/office/drawing/2014/main" id="{6C85C37F-8D6D-0D45-BC59-0A41D221F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667376" y="6028512"/>
            <a:ext cx="489026" cy="476469"/>
          </a:xfrm>
          <a:prstGeom prst="rect">
            <a:avLst/>
          </a:prstGeom>
        </p:spPr>
      </p:pic>
      <p:pic>
        <p:nvPicPr>
          <p:cNvPr id="29" name="Picture 28" descr="Clipart - home icon">
            <a:extLst>
              <a:ext uri="{FF2B5EF4-FFF2-40B4-BE49-F238E27FC236}">
                <a16:creationId xmlns:a16="http://schemas.microsoft.com/office/drawing/2014/main" id="{46680E41-9906-8541-9BA9-281D9AD3E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53325" y="5900985"/>
            <a:ext cx="647700" cy="647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F81F7B0-FA6C-8C44-BFC0-1A58274FAE37}"/>
              </a:ext>
            </a:extLst>
          </p:cNvPr>
          <p:cNvSpPr/>
          <p:nvPr/>
        </p:nvSpPr>
        <p:spPr>
          <a:xfrm>
            <a:off x="9985235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tête de robot">
            <a:extLst>
              <a:ext uri="{FF2B5EF4-FFF2-40B4-BE49-F238E27FC236}">
                <a16:creationId xmlns:a16="http://schemas.microsoft.com/office/drawing/2014/main" id="{563768E3-C6B9-6346-868D-7C4F5BA5F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85271" y="6002418"/>
            <a:ext cx="528655" cy="528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2070B0-F55A-5247-8F77-9DA108EB6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9124" y="6002418"/>
            <a:ext cx="534767" cy="53476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1635C25-8A5D-2D4F-B2D6-303C1B3C9A9E}"/>
              </a:ext>
            </a:extLst>
          </p:cNvPr>
          <p:cNvSpPr/>
          <p:nvPr/>
        </p:nvSpPr>
        <p:spPr>
          <a:xfrm>
            <a:off x="7365101" y="324718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Alternate Process 40">
            <a:extLst>
              <a:ext uri="{FF2B5EF4-FFF2-40B4-BE49-F238E27FC236}">
                <a16:creationId xmlns:a16="http://schemas.microsoft.com/office/drawing/2014/main" id="{33977508-1EC6-544B-BDF1-A4759E1DA444}"/>
              </a:ext>
            </a:extLst>
          </p:cNvPr>
          <p:cNvSpPr/>
          <p:nvPr/>
        </p:nvSpPr>
        <p:spPr>
          <a:xfrm>
            <a:off x="7511857" y="4490344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  <a:endParaRPr lang="en-US" dirty="0"/>
          </a:p>
        </p:txBody>
      </p:sp>
      <p:sp>
        <p:nvSpPr>
          <p:cNvPr id="42" name="Alternate Process 41">
            <a:extLst>
              <a:ext uri="{FF2B5EF4-FFF2-40B4-BE49-F238E27FC236}">
                <a16:creationId xmlns:a16="http://schemas.microsoft.com/office/drawing/2014/main" id="{0646B4BD-608D-4A45-8DD4-80F4FA89B4D6}"/>
              </a:ext>
            </a:extLst>
          </p:cNvPr>
          <p:cNvSpPr/>
          <p:nvPr/>
        </p:nvSpPr>
        <p:spPr>
          <a:xfrm>
            <a:off x="8942288" y="4475526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lternate Process 42">
            <a:extLst>
              <a:ext uri="{FF2B5EF4-FFF2-40B4-BE49-F238E27FC236}">
                <a16:creationId xmlns:a16="http://schemas.microsoft.com/office/drawing/2014/main" id="{52D29C84-D13C-154F-83B0-1C2C9D7E0359}"/>
              </a:ext>
            </a:extLst>
          </p:cNvPr>
          <p:cNvSpPr/>
          <p:nvPr/>
        </p:nvSpPr>
        <p:spPr>
          <a:xfrm>
            <a:off x="10314188" y="4475525"/>
            <a:ext cx="1246550" cy="1178077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0D90952-9F2B-1947-9CA6-F7D59F021C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t="19851" r="10074"/>
          <a:stretch/>
        </p:blipFill>
        <p:spPr>
          <a:xfrm>
            <a:off x="7365101" y="160991"/>
            <a:ext cx="4340889" cy="3942030"/>
          </a:xfrm>
          <a:prstGeom prst="rect">
            <a:avLst/>
          </a:prstGeom>
        </p:spPr>
      </p:pic>
      <p:pic>
        <p:nvPicPr>
          <p:cNvPr id="8" name="Picture 7" descr="File:Antu emblem-locked.svg - Wikimedia Commons">
            <a:extLst>
              <a:ext uri="{FF2B5EF4-FFF2-40B4-BE49-F238E27FC236}">
                <a16:creationId xmlns:a16="http://schemas.microsoft.com/office/drawing/2014/main" id="{A5D15D74-C9DA-064A-A671-5D1F7247E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617547" y="4750364"/>
            <a:ext cx="684620" cy="684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A7194-7534-0E46-B427-E4CE760FC034}"/>
              </a:ext>
            </a:extLst>
          </p:cNvPr>
          <p:cNvSpPr txBox="1"/>
          <p:nvPr/>
        </p:nvSpPr>
        <p:spPr>
          <a:xfrm>
            <a:off x="10708285" y="3328301"/>
            <a:ext cx="1490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non-passed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levels,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grey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out,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add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lock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864</Words>
  <Application>Microsoft Macintosh PowerPoint</Application>
  <PresentationFormat>Widescreen</PresentationFormat>
  <Paragraphs>291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76</cp:revision>
  <dcterms:created xsi:type="dcterms:W3CDTF">2019-03-15T11:03:22Z</dcterms:created>
  <dcterms:modified xsi:type="dcterms:W3CDTF">2019-03-16T11:56:05Z</dcterms:modified>
</cp:coreProperties>
</file>